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74" r:id="rId4"/>
    <p:sldId id="288" r:id="rId5"/>
    <p:sldId id="293" r:id="rId6"/>
    <p:sldId id="294" r:id="rId7"/>
    <p:sldId id="295" r:id="rId8"/>
    <p:sldId id="296" r:id="rId9"/>
    <p:sldId id="291" r:id="rId10"/>
    <p:sldId id="292" r:id="rId11"/>
    <p:sldId id="297" r:id="rId12"/>
    <p:sldId id="298" r:id="rId13"/>
  </p:sldIdLst>
  <p:sldSz cx="7315200" cy="96012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05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6463" y="696913"/>
            <a:ext cx="26574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7" rIns="93172" bIns="4658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552606"/>
              </p:ext>
            </p:extLst>
          </p:nvPr>
        </p:nvGraphicFramePr>
        <p:xfrm>
          <a:off x="453005" y="162127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9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59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12034"/>
              </p:ext>
            </p:extLst>
          </p:nvPr>
        </p:nvGraphicFramePr>
        <p:xfrm>
          <a:off x="453005" y="1172793"/>
          <a:ext cx="6409186" cy="44254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A3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Don’t Step Too Far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8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5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13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1 Tux 1 Left </a:t>
                      </a:r>
                      <a:r>
                        <a:rPr lang="en-US" dirty="0" err="1">
                          <a:effectLst/>
                          <a:latin typeface="DejaVu Serif Condensed"/>
                        </a:rPr>
                        <a:t>Diag</a:t>
                      </a:r>
                      <a:r>
                        <a:rPr lang="en-US" dirty="0">
                          <a:effectLst/>
                          <a:latin typeface="DejaVu Serif Condensed"/>
                        </a:rPr>
                        <a:t> 2 Right </a:t>
                      </a:r>
                      <a:r>
                        <a:rPr lang="en-US" dirty="0" err="1">
                          <a:effectLst/>
                          <a:latin typeface="DejaVu Serif Condensed"/>
                        </a:rPr>
                        <a:t>Diag</a:t>
                      </a:r>
                      <a:r>
                        <a:rPr lang="en-US" dirty="0">
                          <a:effectLst/>
                          <a:latin typeface="DejaVu Serif Condensed"/>
                        </a:rPr>
                        <a:t> 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A2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 Showdown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7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1 Tux 1 Left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15206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19-02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6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dirty="0">
                          <a:effectLst/>
                          <a:latin typeface="DejaVu Serif Condensed"/>
                        </a:rPr>
                      </a:b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Outfield Rumble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6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1 Right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Twist and Shout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5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7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1 Tux 1 Left Diag 2 Right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One More Minute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2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Carlito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1 Tux 1 Left </a:t>
                      </a:r>
                      <a:r>
                        <a:rPr lang="en-US" dirty="0" err="1">
                          <a:effectLst/>
                          <a:latin typeface="DejaVu Serif Condensed"/>
                        </a:rPr>
                        <a:t>Diag</a:t>
                      </a:r>
                      <a:r>
                        <a:rPr lang="en-US" dirty="0">
                          <a:effectLst/>
                          <a:latin typeface="DejaVu Serif Condensed"/>
                        </a:rPr>
                        <a:t> 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62A2262-F911-5048-9BD0-F16594AA3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115298"/>
              </p:ext>
            </p:extLst>
          </p:nvPr>
        </p:nvGraphicFramePr>
        <p:xfrm>
          <a:off x="453004" y="5598235"/>
          <a:ext cx="6409184" cy="3383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2296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602296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602296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602296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Steel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DejaVu Serif Condensed"/>
                        </a:rPr>
                        <a:t>Don’t Step Too Far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DejaVu Serif Condensed"/>
                        </a:rPr>
                        <a:t>12 IPSC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4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28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U Showdown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9 IPSC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20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313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19-02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4 IPSC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4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29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Outfield Rumble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5 IPSC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74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Twist and Shout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9 IPSC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19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97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DejaVu Serif Condensed"/>
                        </a:rPr>
                        <a:t>One More Minute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DejaVu Serif Condensed"/>
                        </a:rPr>
                        <a:t>11 IPSC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DejaVu Serif Condensed"/>
                        </a:rPr>
                        <a:t>1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82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Total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DejaVu Serif Condensed"/>
                        </a:rPr>
                        <a:t>39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14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DejaVu Serif Condensed"/>
                        </a:rPr>
                        <a:t>103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89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Twist and Shout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19</a:t>
            </a:r>
          </a:p>
          <a:p>
            <a:r>
              <a:rPr lang="en-US" dirty="0"/>
              <a:t>Targets: 9 IPSC, 1 steel</a:t>
            </a:r>
          </a:p>
          <a:p>
            <a:endParaRPr lang="en-US" dirty="0"/>
          </a:p>
          <a:p>
            <a:r>
              <a:rPr lang="en-US" dirty="0"/>
              <a:t>Handgun start position: heels touching rearmost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</a:t>
            </a:r>
            <a:r>
              <a:rPr lang="en-US"/>
              <a:t>: heels touching rearmost fault line, </a:t>
            </a:r>
            <a:r>
              <a:rPr lang="en-US" dirty="0"/>
              <a:t>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 as they become available from within the shooting area. The drop turner is activated by P1 and is a disappearing target.</a:t>
            </a:r>
          </a:p>
          <a:p>
            <a:endParaRPr lang="en-US" dirty="0"/>
          </a:p>
          <a:p>
            <a:r>
              <a:rPr lang="en-US" dirty="0"/>
              <a:t>Last target on scorepad will have NPM’s.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17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 One More Minute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port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BE6394-B6BD-B7F5-92D7-6501F217E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15" y="3145705"/>
            <a:ext cx="5150488" cy="63286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Just One More Minute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 rounds. Best one hit per target</a:t>
            </a:r>
          </a:p>
          <a:p>
            <a:r>
              <a:rPr lang="en-US" dirty="0"/>
              <a:t>Targets: 11 IPSC, 1 steel</a:t>
            </a:r>
          </a:p>
          <a:p>
            <a:endParaRPr lang="en-US" dirty="0"/>
          </a:p>
          <a:p>
            <a:r>
              <a:rPr lang="en-US" dirty="0"/>
              <a:t>Handgun start position: inside shooting box at port,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inside shooting box at port,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The box at the port is part of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20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813293"/>
              </p:ext>
            </p:extLst>
          </p:nvPr>
        </p:nvGraphicFramePr>
        <p:xfrm>
          <a:off x="1219200" y="784137"/>
          <a:ext cx="4876800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Max trap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 – A3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Fall forward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 – A3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 – A2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 – B2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EF83950-27C2-3617-8913-EBAB9A02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028513"/>
              </p:ext>
            </p:extLst>
          </p:nvPr>
        </p:nvGraphicFramePr>
        <p:xfrm>
          <a:off x="453007" y="4567551"/>
          <a:ext cx="6409185" cy="42495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8123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3904484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286578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Style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IPSC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Tux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Left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Right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5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50.00%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0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761035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841125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81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171649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Step Too Far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Jerry Copeland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minis, 1 fall forward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(6 + 5NS)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board game with a set of objects on a table&#10;&#10;Description automatically generated">
            <a:extLst>
              <a:ext uri="{FF2B5EF4-FFF2-40B4-BE49-F238E27FC236}">
                <a16:creationId xmlns:a16="http://schemas.microsoft.com/office/drawing/2014/main" id="{A78A2DBC-03B6-F6D1-A600-B3FE3ABCA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56856"/>
            <a:ext cx="7025777" cy="5269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Don’t Step Too Far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14 IPSC, 4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 as they become available from within the shooting area. The max trap is activated by P4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 Showdown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A4F21B-3659-2211-AA0C-C60D07219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84352"/>
            <a:ext cx="7025777" cy="47932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 Showdown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20</a:t>
            </a:r>
          </a:p>
          <a:p>
            <a:r>
              <a:rPr lang="en-US" dirty="0"/>
              <a:t>Targets: 9 IPSC, 2 steel</a:t>
            </a:r>
          </a:p>
          <a:p>
            <a:endParaRPr lang="en-US" dirty="0"/>
          </a:p>
          <a:p>
            <a:r>
              <a:rPr lang="en-US" dirty="0"/>
              <a:t>Handgun start position: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either set of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21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Outfield Rumble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targets (4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A0E357-44AA-7CF7-38FA-ECE49B331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37" y="3201769"/>
            <a:ext cx="5923525" cy="61757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Outfield Rumble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</a:t>
            </a:r>
          </a:p>
          <a:p>
            <a:r>
              <a:rPr lang="en-US" dirty="0"/>
              <a:t>Targets: 5 IPSC, 2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either popper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74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Twist and Shout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Jerry Copeland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2,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targets (5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33C11B-EBAF-5CE2-4043-600E826A1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33711"/>
            <a:ext cx="7025777" cy="52710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</TotalTime>
  <Words>931</Words>
  <Application>Microsoft Office PowerPoint</Application>
  <PresentationFormat>Custom</PresentationFormat>
  <Paragraphs>240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Carlito</vt:lpstr>
      <vt:lpstr>DejaVu Serif Condensed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233</cp:revision>
  <cp:lastPrinted>2023-07-08T03:56:10Z</cp:lastPrinted>
  <dcterms:created xsi:type="dcterms:W3CDTF">2002-08-21T12:11:08Z</dcterms:created>
  <dcterms:modified xsi:type="dcterms:W3CDTF">2023-07-08T18:57:56Z</dcterms:modified>
  <cp:category>Shooting</cp:category>
</cp:coreProperties>
</file>